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26" r:id="rId2"/>
    <p:sldId id="461" r:id="rId3"/>
    <p:sldId id="462" r:id="rId4"/>
    <p:sldId id="798" r:id="rId5"/>
    <p:sldId id="389" r:id="rId6"/>
    <p:sldId id="670" r:id="rId7"/>
    <p:sldId id="771" r:id="rId8"/>
    <p:sldId id="463" r:id="rId9"/>
    <p:sldId id="750" r:id="rId10"/>
    <p:sldId id="779" r:id="rId11"/>
    <p:sldId id="394" r:id="rId12"/>
    <p:sldId id="764" r:id="rId13"/>
    <p:sldId id="782" r:id="rId14"/>
    <p:sldId id="797" r:id="rId15"/>
    <p:sldId id="752" r:id="rId16"/>
    <p:sldId id="778" r:id="rId17"/>
    <p:sldId id="765" r:id="rId18"/>
    <p:sldId id="774" r:id="rId19"/>
    <p:sldId id="753" r:id="rId20"/>
    <p:sldId id="775" r:id="rId21"/>
    <p:sldId id="776" r:id="rId22"/>
    <p:sldId id="777" r:id="rId23"/>
    <p:sldId id="780" r:id="rId24"/>
    <p:sldId id="706" r:id="rId25"/>
    <p:sldId id="760" r:id="rId26"/>
    <p:sldId id="652" r:id="rId27"/>
    <p:sldId id="789" r:id="rId28"/>
    <p:sldId id="790" r:id="rId29"/>
    <p:sldId id="793" r:id="rId30"/>
    <p:sldId id="795" r:id="rId31"/>
    <p:sldId id="796" r:id="rId32"/>
    <p:sldId id="794" r:id="rId33"/>
    <p:sldId id="792" r:id="rId34"/>
    <p:sldId id="791" r:id="rId35"/>
    <p:sldId id="660" r:id="rId36"/>
    <p:sldId id="737" r:id="rId37"/>
    <p:sldId id="571" r:id="rId38"/>
    <p:sldId id="572" r:id="rId39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D60093"/>
    <a:srgbClr val="CC3399"/>
    <a:srgbClr val="66CCFF"/>
    <a:srgbClr val="00CCFF"/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7" autoAdjust="0"/>
    <p:restoredTop sz="98901" autoAdjust="0"/>
  </p:normalViewPr>
  <p:slideViewPr>
    <p:cSldViewPr>
      <p:cViewPr varScale="1">
        <p:scale>
          <a:sx n="164" d="100"/>
          <a:sy n="164" d="100"/>
        </p:scale>
        <p:origin x="160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E40121F-808A-44FF-A8B4-70BA16EBBB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DC8082-5A59-4DFE-BC9B-71D615C3287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9B52D2-7F2A-45D0-92F0-F87FDEF54984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D31B655-62D1-471F-8D44-7B0C3DE30A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88580020-2ABB-4502-93D8-0880C5AF0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7DF467-2170-4D29-9098-E2E55FAFE4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E87904-90C0-4E74-8466-B040E93B9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7F3B09-AAA5-4D4C-8B97-B28ADE1DE2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bildplatzhalter 1">
            <a:extLst>
              <a:ext uri="{FF2B5EF4-FFF2-40B4-BE49-F238E27FC236}">
                <a16:creationId xmlns:a16="http://schemas.microsoft.com/office/drawing/2014/main" id="{BB32D7D0-272A-4377-8115-C4D3969A0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izenplatzhalter 2">
            <a:extLst>
              <a:ext uri="{FF2B5EF4-FFF2-40B4-BE49-F238E27FC236}">
                <a16:creationId xmlns:a16="http://schemas.microsoft.com/office/drawing/2014/main" id="{ACAD0771-3070-4212-BA9F-4BA4B33B96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/>
              <a:t>Aktion C hat 2013 den Tag für Demokratie und Toleranz für die Stadt Chemnitz ausgestaltet: Plakate an Bauzaunfeldern – Banner am Rathaus</a:t>
            </a:r>
          </a:p>
        </p:txBody>
      </p:sp>
      <p:sp>
        <p:nvSpPr>
          <p:cNvPr id="4100" name="Foliennummernplatzhalter 3">
            <a:extLst>
              <a:ext uri="{FF2B5EF4-FFF2-40B4-BE49-F238E27FC236}">
                <a16:creationId xmlns:a16="http://schemas.microsoft.com/office/drawing/2014/main" id="{71F0C82A-5867-4EAA-8155-B8944C919F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53AAC7-DB03-4D6A-B8F4-27A4CA911D31}" type="slidenum">
              <a:rPr lang="de-DE" altLang="de-DE" sz="1300" smtClean="0"/>
              <a:pPr>
                <a:spcBef>
                  <a:spcPct val="0"/>
                </a:spcBef>
              </a:pPr>
              <a:t>1</a:t>
            </a:fld>
            <a:endParaRPr lang="de-DE" altLang="de-DE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4CFBB7DA-C62C-4462-B18F-ED4E16A017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izenplatzhalter 2">
            <a:extLst>
              <a:ext uri="{FF2B5EF4-FFF2-40B4-BE49-F238E27FC236}">
                <a16:creationId xmlns:a16="http://schemas.microsoft.com/office/drawing/2014/main" id="{5B872098-EA22-4199-9E00-2402BE2912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22532" name="Foliennummernplatzhalter 3">
            <a:extLst>
              <a:ext uri="{FF2B5EF4-FFF2-40B4-BE49-F238E27FC236}">
                <a16:creationId xmlns:a16="http://schemas.microsoft.com/office/drawing/2014/main" id="{5113FE96-59A2-4981-A20C-70D31739A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88A7F7-927F-48F2-AE0C-40349B8AE35F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AE543DF0-B199-4512-B464-6E8D2CF924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8CAAB739-9398-4B76-9D55-CF9E5EA8E5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1ED61911-D02D-4D9E-8CED-2BBCC08DF1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AB31A3-8D12-49FF-A67C-49A25C6F9BC8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45DE9B54-9A83-4218-9D5F-D9402ED61D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31631DC8-31AB-4A4B-8C90-0D4C1FBEF0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524355F9-50BC-44FF-81D8-91059B3F57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FCF79-E532-4AF9-B904-40E739CC5600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>
            <a:extLst>
              <a:ext uri="{FF2B5EF4-FFF2-40B4-BE49-F238E27FC236}">
                <a16:creationId xmlns:a16="http://schemas.microsoft.com/office/drawing/2014/main" id="{E877B1EC-56B3-42DE-97C8-1BFA88E3D8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>
            <a:extLst>
              <a:ext uri="{FF2B5EF4-FFF2-40B4-BE49-F238E27FC236}">
                <a16:creationId xmlns:a16="http://schemas.microsoft.com/office/drawing/2014/main" id="{1129F145-4DB7-4D3C-AAB0-FA8DDA629B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28676" name="Foliennummernplatzhalter 3">
            <a:extLst>
              <a:ext uri="{FF2B5EF4-FFF2-40B4-BE49-F238E27FC236}">
                <a16:creationId xmlns:a16="http://schemas.microsoft.com/office/drawing/2014/main" id="{6F08C063-637A-4B6B-912A-580646B17E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77B8E4-27CD-435F-B740-5EA1CEE85D1E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826765E1-F0B6-4EF8-BECC-9F09D3100D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681EA356-7119-4599-A4B7-81400A90F5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AF30FE00-AB13-4AD0-A3DE-B65FF752F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497194-ABBA-4CEC-AFC2-AA8E1E51A1B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ED6D888B-323E-4174-870A-8B77A63AEE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30DD58B0-7B76-4237-9713-B725E9D63F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32772" name="Foliennummernplatzhalter 3">
            <a:extLst>
              <a:ext uri="{FF2B5EF4-FFF2-40B4-BE49-F238E27FC236}">
                <a16:creationId xmlns:a16="http://schemas.microsoft.com/office/drawing/2014/main" id="{E6F2FFDB-27C7-48A5-8D9C-EBB57C8A66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9886C4-8353-49FE-B4A2-424E643BAAF9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3871B8FE-1B6D-445B-824F-03DD2A9617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60516901-6916-4F18-8D88-0A23CC0E6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34820" name="Foliennummernplatzhalter 3">
            <a:extLst>
              <a:ext uri="{FF2B5EF4-FFF2-40B4-BE49-F238E27FC236}">
                <a16:creationId xmlns:a16="http://schemas.microsoft.com/office/drawing/2014/main" id="{28F57510-67E0-4B29-9279-EC4964E11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9FE64B-8A0D-41CC-9D28-A29179C930EA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bildplatzhalter 1">
            <a:extLst>
              <a:ext uri="{FF2B5EF4-FFF2-40B4-BE49-F238E27FC236}">
                <a16:creationId xmlns:a16="http://schemas.microsoft.com/office/drawing/2014/main" id="{185573E8-3E2E-48E6-B0F2-64AC594D27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izenplatzhalter 2">
            <a:extLst>
              <a:ext uri="{FF2B5EF4-FFF2-40B4-BE49-F238E27FC236}">
                <a16:creationId xmlns:a16="http://schemas.microsoft.com/office/drawing/2014/main" id="{0BFFBB1C-AF55-45A1-B686-240839585A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6148" name="Foliennummernplatzhalter 3">
            <a:extLst>
              <a:ext uri="{FF2B5EF4-FFF2-40B4-BE49-F238E27FC236}">
                <a16:creationId xmlns:a16="http://schemas.microsoft.com/office/drawing/2014/main" id="{C73BE750-EF8B-42D1-B68F-41C06DAFCA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686175" y="9145588"/>
            <a:ext cx="28209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767" tIns="44384" rIns="88767" bIns="4438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7B2B91-74B8-485D-9AEE-48BAFA858714}" type="slidenum">
              <a:rPr lang="de-DE" altLang="de-DE" sz="130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9BC923A0-B2D8-4E7B-B0A3-57D0DB012E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0A26F165-1CE6-4D51-8B5E-8F1012468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D9E41451-0705-4069-8706-39605E8413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E70B04-218D-4A04-9C61-15024AA09E6E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FE83E39C-4065-4282-99E9-AA0BD5FD11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F6B04E75-80F3-48F7-A3EE-62326FD4E9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EE30A02E-B379-4983-8F9B-8B38055834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0608EB-C135-4749-816D-30713732F7EA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>
            <a:extLst>
              <a:ext uri="{FF2B5EF4-FFF2-40B4-BE49-F238E27FC236}">
                <a16:creationId xmlns:a16="http://schemas.microsoft.com/office/drawing/2014/main" id="{C574DC6D-16BE-42DF-94AD-3EEE66E97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izenplatzhalter 2">
            <a:extLst>
              <a:ext uri="{FF2B5EF4-FFF2-40B4-BE49-F238E27FC236}">
                <a16:creationId xmlns:a16="http://schemas.microsoft.com/office/drawing/2014/main" id="{8F358562-E1CB-4B9C-9633-55159A6CC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97284" name="Foliennummernplatzhalter 3">
            <a:extLst>
              <a:ext uri="{FF2B5EF4-FFF2-40B4-BE49-F238E27FC236}">
                <a16:creationId xmlns:a16="http://schemas.microsoft.com/office/drawing/2014/main" id="{29926620-C816-44FD-A358-446E4FF21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519828-65FA-47E7-86A9-9880D7C65D69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5359F2CA-2117-4E43-B561-61DDC85628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39AF9B01-35CC-4ADE-A9BB-A7887E9BEF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75BCDF88-3FD4-4840-8868-2C3B7A3C16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57950A-9270-4A60-9317-5949A2FED62E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560B0462-1A3D-4A9C-BC4F-42BE0AC861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CCDC326-2AC5-4175-983A-9DA51EA6CF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D36EEDE-0C56-468E-A786-28D87C135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3339B0-ECB1-474D-A60D-23E14837F5DC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560B0462-1A3D-4A9C-BC4F-42BE0AC861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CCDC326-2AC5-4175-983A-9DA51EA6CF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D36EEDE-0C56-468E-A786-28D87C135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3339B0-ECB1-474D-A60D-23E14837F5DC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684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E1F2747B-8988-4F28-AEAF-FB79E5F10F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izenplatzhalter 2">
            <a:extLst>
              <a:ext uri="{FF2B5EF4-FFF2-40B4-BE49-F238E27FC236}">
                <a16:creationId xmlns:a16="http://schemas.microsoft.com/office/drawing/2014/main" id="{B9E3E172-C8E1-43F9-A0EB-59BCFBEAF7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  <p:sp>
        <p:nvSpPr>
          <p:cNvPr id="20484" name="Foliennummernplatzhalter 3">
            <a:extLst>
              <a:ext uri="{FF2B5EF4-FFF2-40B4-BE49-F238E27FC236}">
                <a16:creationId xmlns:a16="http://schemas.microsoft.com/office/drawing/2014/main" id="{FA32767A-A4D6-40FC-A9F7-3BC405E5CD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2FA14C-D280-4020-953D-2C9CA443821D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4AF58A-A3D8-4FA0-9CAC-A464A746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5598-A65F-4C6D-AD61-67F2F7732F5B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11686E-4F5C-48D9-8FFD-A1B25C85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8B96C3-9C79-499B-A599-31DB1948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B3E2-EE21-40C2-9989-10AD06BDA6E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632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5145B5-D411-4775-A561-278BBDD6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6974-7AD1-490F-8733-F23F3F4AAF0D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0AFEE6-73A6-4F47-84F5-1B453C4D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0EB2D8-F130-47A0-A05D-3D5D81D7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CADA7-5246-45E1-AC0F-7AAE9AA2B9B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490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E32946-F67D-4224-A4DC-C18EBF95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EBCF7-AC16-4B52-A677-54B0EAE2F204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0A44B7-024F-4C7C-A3F3-C959ADA4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460685-1C2C-4C93-B0C3-463E8292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AC579-F4DE-433D-B95F-07AFEAE9B8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930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BDA8D2-062E-4C4D-9231-4780A0BA9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D19F028-B6BF-4743-ADF2-2DF76F2E0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4F600F-C2C1-4622-B5B2-74E1FE61E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DC0F9-F681-492C-8259-1F1E7572264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98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523F77-AE6F-4B34-9D96-0EC3C80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6752-2A3D-41FF-BAFC-A4A9E844BF83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F5C6CB-9753-4B93-9EA8-64AB2E97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215C9E-7CB4-471D-8B5B-5BD2FF01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6BB1-EC9B-48B1-870B-592C3EE5B28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220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279CD9-0B72-4FF7-957F-5AD76822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4E406-3A46-4430-8024-4C9C5014428C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A23D8C-F239-4245-8EC5-79256BEC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45AF95-BEF0-4CB5-B927-C59F67A5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8A56D-DFD9-4322-8BF8-4EF5A9BD75B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743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3103360-014B-45EC-9E55-9BD6F1B6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635F-B2E7-49F0-A0C9-755E5F49DDE8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9F6E9A3-6DD9-4FA0-AF49-BAFEBE1E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862D08C-5DAF-4FBC-AF95-6106376E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C7441-8361-4396-84E2-151C64E72F4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975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9D22640E-793E-4D96-ABA1-01DCCCA7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4A5C-9989-470E-BD74-A9DB33DE0AAC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4C55D6F-8F15-47FA-82D3-E65456C4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BE0C78F-5E2A-4551-9359-C8DC68B8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2A771-E5BB-47F8-96DC-78C517024ED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866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E916B1B-3F0F-4670-86A8-C6F6E54A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DC24A-3F77-44EB-9A0F-5DF1B4BE020C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DF7B1B5-8661-4733-BB56-7A5CCD97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168A7DF-C8C4-4D81-94AD-F3BC12D4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14351-0B0A-4248-89B0-7C6BAB4849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893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0BDFAF40-2550-4A07-9CD0-D8CA8F1D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91402-1035-4D2A-AC51-A8869CCF597F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9F760C62-2BE3-467A-A083-501EE06F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49FA0C3-7DCF-4B50-9014-5CD5FB7E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8241-92F5-4BE9-8AD2-C06D5BB8633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008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033325D-916C-4E87-90A0-16E76230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ECA7-59AC-47BE-93E9-F2F33AE87350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4F6EF2D-9C14-4926-B578-8BE90833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A5E9291-A5DD-4227-BC0E-05246FE2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AE06F-A3D6-40C8-A445-24B9B8A996F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35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8365D46-E137-4E6A-990E-D522DD68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08FF8-46AF-4302-9C0C-F668E53D204E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15CC41A-F068-414D-AC2A-192BB0D9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3E49648-5969-4F97-A178-9D02428C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ADB32-FF52-4235-89EE-0F49093A79B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437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5E437A7D-C61E-4AC4-91ED-D39D1355E0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6B177908-98A7-48ED-9E41-9F7B72EDB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326D4-7D4C-41CA-BA45-FD16C54DF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13B272-AA70-44AF-A4E7-976DF70FA205}" type="datetimeFigureOut">
              <a:rPr lang="de-DE"/>
              <a:pPr>
                <a:defRPr/>
              </a:pPr>
              <a:t>04.12.2024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C0C9D-4BF6-479A-9A41-CACFD67D3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91C529-4DF9-4289-8F81-6054522DA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AB3477-C68E-45C9-8711-56F0AC77E9E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1">
            <a:extLst>
              <a:ext uri="{FF2B5EF4-FFF2-40B4-BE49-F238E27FC236}">
                <a16:creationId xmlns:a16="http://schemas.microsoft.com/office/drawing/2014/main" id="{821496F6-C359-4844-8960-F5E80AE78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5720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Grafik 2">
            <a:extLst>
              <a:ext uri="{FF2B5EF4-FFF2-40B4-BE49-F238E27FC236}">
                <a16:creationId xmlns:a16="http://schemas.microsoft.com/office/drawing/2014/main" id="{E31ED4ED-462A-41BC-A04C-17C410FE6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0575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Grafik 3">
            <a:extLst>
              <a:ext uri="{FF2B5EF4-FFF2-40B4-BE49-F238E27FC236}">
                <a16:creationId xmlns:a16="http://schemas.microsoft.com/office/drawing/2014/main" id="{D95E6CF4-476B-45CA-937B-A39D0F6DA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23825"/>
            <a:ext cx="417195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70558C0-F984-4F1E-BCC0-7C79CCDBEE58}"/>
              </a:ext>
            </a:extLst>
          </p:cNvPr>
          <p:cNvSpPr/>
          <p:nvPr/>
        </p:nvSpPr>
        <p:spPr>
          <a:xfrm>
            <a:off x="0" y="6381750"/>
            <a:ext cx="9144000" cy="476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de-DE" sz="2000" b="1" dirty="0"/>
              <a:t>AKTION © -   </a:t>
            </a:r>
            <a:r>
              <a:rPr lang="de-DE" sz="2000" b="1" dirty="0">
                <a:latin typeface="Bradley Hand ITC" panose="03070402050302030203" pitchFamily="66" charset="0"/>
              </a:rPr>
              <a:t>Kunstprojekt für Frieden und Toleranz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2">
            <a:extLst>
              <a:ext uri="{FF2B5EF4-FFF2-40B4-BE49-F238E27FC236}">
                <a16:creationId xmlns:a16="http://schemas.microsoft.com/office/drawing/2014/main" id="{9D45B450-CD47-452C-BD38-667C6398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86" y="27383"/>
            <a:ext cx="1475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Grafik 4">
            <a:extLst>
              <a:ext uri="{FF2B5EF4-FFF2-40B4-BE49-F238E27FC236}">
                <a16:creationId xmlns:a16="http://schemas.microsoft.com/office/drawing/2014/main" id="{28E2404A-05C6-4839-A14B-0C451CEE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64" y="13387"/>
            <a:ext cx="14537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Grafik 6">
            <a:extLst>
              <a:ext uri="{FF2B5EF4-FFF2-40B4-BE49-F238E27FC236}">
                <a16:creationId xmlns:a16="http://schemas.microsoft.com/office/drawing/2014/main" id="{50329361-B97D-4A92-B066-A1C7448F7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30" y="-7275"/>
            <a:ext cx="14537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Grafik 8">
            <a:extLst>
              <a:ext uri="{FF2B5EF4-FFF2-40B4-BE49-F238E27FC236}">
                <a16:creationId xmlns:a16="http://schemas.microsoft.com/office/drawing/2014/main" id="{BF515243-BD35-4FFE-91E8-3236990C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6" y="7938"/>
            <a:ext cx="14537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Grafik 8">
            <a:extLst>
              <a:ext uri="{FF2B5EF4-FFF2-40B4-BE49-F238E27FC236}">
                <a16:creationId xmlns:a16="http://schemas.microsoft.com/office/drawing/2014/main" id="{2D3ABE84-2DE5-4A89-9183-4856C3F2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475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Grafik 10">
            <a:extLst>
              <a:ext uri="{FF2B5EF4-FFF2-40B4-BE49-F238E27FC236}">
                <a16:creationId xmlns:a16="http://schemas.microsoft.com/office/drawing/2014/main" id="{09B975D6-6710-4627-8DE8-507943F5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62" y="27383"/>
            <a:ext cx="13605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3" name="Grafik 4">
            <a:extLst>
              <a:ext uri="{FF2B5EF4-FFF2-40B4-BE49-F238E27FC236}">
                <a16:creationId xmlns:a16="http://schemas.microsoft.com/office/drawing/2014/main" id="{8C63F146-3E30-4A37-8042-D3FFE80B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3164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Grafik 6">
            <a:extLst>
              <a:ext uri="{FF2B5EF4-FFF2-40B4-BE49-F238E27FC236}">
                <a16:creationId xmlns:a16="http://schemas.microsoft.com/office/drawing/2014/main" id="{78B1968C-D601-455C-B9F5-D30686E1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92" y="0"/>
            <a:ext cx="12687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Grafik 8">
            <a:extLst>
              <a:ext uri="{FF2B5EF4-FFF2-40B4-BE49-F238E27FC236}">
                <a16:creationId xmlns:a16="http://schemas.microsoft.com/office/drawing/2014/main" id="{67625CA0-506A-4AB0-A32E-AF263333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99" y="8723"/>
            <a:ext cx="1179512" cy="684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Grafik 10">
            <a:extLst>
              <a:ext uri="{FF2B5EF4-FFF2-40B4-BE49-F238E27FC236}">
                <a16:creationId xmlns:a16="http://schemas.microsoft.com/office/drawing/2014/main" id="{460097C1-2441-40F7-AC73-D4D83C58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31" y="8722"/>
            <a:ext cx="1268760" cy="684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Grafik 12">
            <a:extLst>
              <a:ext uri="{FF2B5EF4-FFF2-40B4-BE49-F238E27FC236}">
                <a16:creationId xmlns:a16="http://schemas.microsoft.com/office/drawing/2014/main" id="{5EA11CDB-27C0-422E-A862-A723E4A0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05" y="8721"/>
            <a:ext cx="1314398" cy="684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Grafik 14">
            <a:extLst>
              <a:ext uri="{FF2B5EF4-FFF2-40B4-BE49-F238E27FC236}">
                <a16:creationId xmlns:a16="http://schemas.microsoft.com/office/drawing/2014/main" id="{CAD0DFA7-91A6-4646-AE3B-B9893AEB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-2"/>
            <a:ext cx="11668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2">
            <a:extLst>
              <a:ext uri="{FF2B5EF4-FFF2-40B4-BE49-F238E27FC236}">
                <a16:creationId xmlns:a16="http://schemas.microsoft.com/office/drawing/2014/main" id="{F4835E21-5776-4555-A6ED-1C8B4B1A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65" y="-2"/>
            <a:ext cx="1314398" cy="684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3">
            <a:extLst>
              <a:ext uri="{FF2B5EF4-FFF2-40B4-BE49-F238E27FC236}">
                <a16:creationId xmlns:a16="http://schemas.microsoft.com/office/drawing/2014/main" id="{76644F82-B38F-4790-BB9B-7C1F00C8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7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rafik 7">
            <a:extLst>
              <a:ext uri="{FF2B5EF4-FFF2-40B4-BE49-F238E27FC236}">
                <a16:creationId xmlns:a16="http://schemas.microsoft.com/office/drawing/2014/main" id="{B237CB53-DFB0-481D-AE3D-9EFE16498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0"/>
            <a:ext cx="262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rafik 9">
            <a:extLst>
              <a:ext uri="{FF2B5EF4-FFF2-40B4-BE49-F238E27FC236}">
                <a16:creationId xmlns:a16="http://schemas.microsoft.com/office/drawing/2014/main" id="{168D976D-B5D2-40D5-9E5E-463FCB5D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264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feld 1">
            <a:extLst>
              <a:ext uri="{FF2B5EF4-FFF2-40B4-BE49-F238E27FC236}">
                <a16:creationId xmlns:a16="http://schemas.microsoft.com/office/drawing/2014/main" id="{80BCCA04-1C2E-4B00-A46A-BC447684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50" y="115888"/>
            <a:ext cx="1320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Format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3 m x 1,2 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2">
            <a:extLst>
              <a:ext uri="{FF2B5EF4-FFF2-40B4-BE49-F238E27FC236}">
                <a16:creationId xmlns:a16="http://schemas.microsoft.com/office/drawing/2014/main" id="{448044C7-C332-4FB6-B1C5-1AF32A147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2124075" cy="55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rafik 4">
            <a:extLst>
              <a:ext uri="{FF2B5EF4-FFF2-40B4-BE49-F238E27FC236}">
                <a16:creationId xmlns:a16="http://schemas.microsoft.com/office/drawing/2014/main" id="{B6957013-A720-4492-8568-048A980E6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4762"/>
            <a:ext cx="2212975" cy="558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Grafik 6">
            <a:extLst>
              <a:ext uri="{FF2B5EF4-FFF2-40B4-BE49-F238E27FC236}">
                <a16:creationId xmlns:a16="http://schemas.microsoft.com/office/drawing/2014/main" id="{C6D3FCA2-4F82-4EF6-BD6E-A90FF0EAD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938"/>
            <a:ext cx="2378075" cy="55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Grafik 3">
            <a:extLst>
              <a:ext uri="{FF2B5EF4-FFF2-40B4-BE49-F238E27FC236}">
                <a16:creationId xmlns:a16="http://schemas.microsoft.com/office/drawing/2014/main" id="{DF4976AE-58C5-4580-B4E6-E276D9CB6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7938"/>
            <a:ext cx="2212975" cy="55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6B60AF-61EC-4670-A937-A0C8D2D87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734" y="-19676"/>
            <a:ext cx="2158129" cy="58843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74541F-6F27-424E-8788-3C8BAC1F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76" y="-7100"/>
            <a:ext cx="2322106" cy="58843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E91B26-841E-4D75-8713-C19D89CCC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" y="-7100"/>
            <a:ext cx="2353749" cy="58843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9826CAF-7CB2-445E-83E6-ED022C493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7" y="9330"/>
            <a:ext cx="2185960" cy="58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banner2">
            <a:extLst>
              <a:ext uri="{FF2B5EF4-FFF2-40B4-BE49-F238E27FC236}">
                <a16:creationId xmlns:a16="http://schemas.microsoft.com/office/drawing/2014/main" id="{2A822A02-00CD-4265-B252-11C1E481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13065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Grafik 1">
            <a:extLst>
              <a:ext uri="{FF2B5EF4-FFF2-40B4-BE49-F238E27FC236}">
                <a16:creationId xmlns:a16="http://schemas.microsoft.com/office/drawing/2014/main" id="{0DEEFF37-64C1-40A5-96E9-A79DEA4AA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1338"/>
            <a:ext cx="1390650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Grafik 11">
            <a:extLst>
              <a:ext uri="{FF2B5EF4-FFF2-40B4-BE49-F238E27FC236}">
                <a16:creationId xmlns:a16="http://schemas.microsoft.com/office/drawing/2014/main" id="{F1F6C8CB-3BD0-4D3C-B2D3-956AD62C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519113"/>
            <a:ext cx="1284287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feld 1">
            <a:extLst>
              <a:ext uri="{FF2B5EF4-FFF2-40B4-BE49-F238E27FC236}">
                <a16:creationId xmlns:a16="http://schemas.microsoft.com/office/drawing/2014/main" id="{040CB355-1804-4644-80C6-73BB398A3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NEGATIVE BEISPIELE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banner2">
            <a:extLst>
              <a:ext uri="{FF2B5EF4-FFF2-40B4-BE49-F238E27FC236}">
                <a16:creationId xmlns:a16="http://schemas.microsoft.com/office/drawing/2014/main" id="{32576C1A-CBFC-479A-B712-F4C87195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13065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Grafik 1">
            <a:extLst>
              <a:ext uri="{FF2B5EF4-FFF2-40B4-BE49-F238E27FC236}">
                <a16:creationId xmlns:a16="http://schemas.microsoft.com/office/drawing/2014/main" id="{BD612999-5005-41E3-9D44-372161F1D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1338"/>
            <a:ext cx="1390650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Grafik 11">
            <a:extLst>
              <a:ext uri="{FF2B5EF4-FFF2-40B4-BE49-F238E27FC236}">
                <a16:creationId xmlns:a16="http://schemas.microsoft.com/office/drawing/2014/main" id="{9C314B23-8BEE-4709-BA10-A5E178CD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519113"/>
            <a:ext cx="1284287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feld 1">
            <a:extLst>
              <a:ext uri="{FF2B5EF4-FFF2-40B4-BE49-F238E27FC236}">
                <a16:creationId xmlns:a16="http://schemas.microsoft.com/office/drawing/2014/main" id="{18CB23E4-B328-4F22-8ABE-C66C22B0F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NEGATIVE BEISPIELE</a:t>
            </a:r>
          </a:p>
        </p:txBody>
      </p:sp>
      <p:sp>
        <p:nvSpPr>
          <p:cNvPr id="21510" name="Textfeld 2">
            <a:extLst>
              <a:ext uri="{FF2B5EF4-FFF2-40B4-BE49-F238E27FC236}">
                <a16:creationId xmlns:a16="http://schemas.microsoft.com/office/drawing/2014/main" id="{76A88CB5-32DE-4834-86FA-ED475C6C2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84200"/>
            <a:ext cx="16811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Zuviel gewollt: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3 Botschaften auf einem Plakat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ym typeface="Wingdings" panose="05000000000000000000" pitchFamily="2" charset="2"/>
              </a:rPr>
              <a:t> 3 Plakate</a:t>
            </a:r>
            <a:endParaRPr lang="de-DE" altLang="de-DE" sz="1800"/>
          </a:p>
        </p:txBody>
      </p:sp>
      <p:sp>
        <p:nvSpPr>
          <p:cNvPr id="21511" name="Textfeld 8">
            <a:extLst>
              <a:ext uri="{FF2B5EF4-FFF2-40B4-BE49-F238E27FC236}">
                <a16:creationId xmlns:a16="http://schemas.microsoft.com/office/drawing/2014/main" id="{9950DFA9-55C6-429B-8503-6A835701D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541338"/>
            <a:ext cx="16811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Hier fehlt die positive Botschaft, es ist doch selbstver-ständlich, dass Krieg nicht gut sein kann</a:t>
            </a:r>
          </a:p>
        </p:txBody>
      </p:sp>
      <p:sp>
        <p:nvSpPr>
          <p:cNvPr id="21512" name="Textfeld 9">
            <a:extLst>
              <a:ext uri="{FF2B5EF4-FFF2-40B4-BE49-F238E27FC236}">
                <a16:creationId xmlns:a16="http://schemas.microsoft.com/office/drawing/2014/main" id="{B7CB0438-BCD0-4ED5-A541-1DE6DB84F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00" y="541338"/>
            <a:ext cx="1681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Schwache Botschaft, schwaches Bild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4">
            <a:extLst>
              <a:ext uri="{FF2B5EF4-FFF2-40B4-BE49-F238E27FC236}">
                <a16:creationId xmlns:a16="http://schemas.microsoft.com/office/drawing/2014/main" id="{C6C838AB-2801-4901-9C07-DA744BB13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12842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Grafik 10">
            <a:extLst>
              <a:ext uri="{FF2B5EF4-FFF2-40B4-BE49-F238E27FC236}">
                <a16:creationId xmlns:a16="http://schemas.microsoft.com/office/drawing/2014/main" id="{A31BC6E0-0456-4186-9ACD-6BE449803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555625"/>
            <a:ext cx="120650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feld 1">
            <a:extLst>
              <a:ext uri="{FF2B5EF4-FFF2-40B4-BE49-F238E27FC236}">
                <a16:creationId xmlns:a16="http://schemas.microsoft.com/office/drawing/2014/main" id="{9484DB5B-29E4-4B3D-86C0-5E6B858C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NEGATIVE BEISPIELE</a:t>
            </a:r>
          </a:p>
        </p:txBody>
      </p:sp>
      <p:pic>
        <p:nvPicPr>
          <p:cNvPr id="23557" name="Grafik 16">
            <a:extLst>
              <a:ext uri="{FF2B5EF4-FFF2-40B4-BE49-F238E27FC236}">
                <a16:creationId xmlns:a16="http://schemas.microsoft.com/office/drawing/2014/main" id="{9E54CE46-4FCC-479D-9751-C0A088E9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584200"/>
            <a:ext cx="1408112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4">
            <a:extLst>
              <a:ext uri="{FF2B5EF4-FFF2-40B4-BE49-F238E27FC236}">
                <a16:creationId xmlns:a16="http://schemas.microsoft.com/office/drawing/2014/main" id="{E418D9FA-C255-4673-87D8-25E5BFBB8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12842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Grafik 10">
            <a:extLst>
              <a:ext uri="{FF2B5EF4-FFF2-40B4-BE49-F238E27FC236}">
                <a16:creationId xmlns:a16="http://schemas.microsoft.com/office/drawing/2014/main" id="{5D285D38-6D22-4BC4-B04A-2F855AF49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555625"/>
            <a:ext cx="120650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feld 1">
            <a:extLst>
              <a:ext uri="{FF2B5EF4-FFF2-40B4-BE49-F238E27FC236}">
                <a16:creationId xmlns:a16="http://schemas.microsoft.com/office/drawing/2014/main" id="{FED1A118-35B2-4138-80B8-49D584C23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NEGATIVE BEISPIELE</a:t>
            </a:r>
          </a:p>
        </p:txBody>
      </p:sp>
      <p:sp>
        <p:nvSpPr>
          <p:cNvPr id="25605" name="Textfeld 7">
            <a:extLst>
              <a:ext uri="{FF2B5EF4-FFF2-40B4-BE49-F238E27FC236}">
                <a16:creationId xmlns:a16="http://schemas.microsoft.com/office/drawing/2014/main" id="{10C8C20A-4E0A-4580-A37C-BB85133B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84200"/>
            <a:ext cx="16811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Gut gemalt, aber unklare Botschaft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ym typeface="Wingdings" panose="05000000000000000000" pitchFamily="2" charset="2"/>
              </a:rPr>
              <a:t> Ein kurzer Text könnte helfen</a:t>
            </a:r>
            <a:endParaRPr lang="de-DE" altLang="de-DE" sz="1800"/>
          </a:p>
        </p:txBody>
      </p:sp>
      <p:sp>
        <p:nvSpPr>
          <p:cNvPr id="25606" name="Textfeld 8">
            <a:extLst>
              <a:ext uri="{FF2B5EF4-FFF2-40B4-BE49-F238E27FC236}">
                <a16:creationId xmlns:a16="http://schemas.microsoft.com/office/drawing/2014/main" id="{20A39436-73EC-4D84-A86F-E8D1330CD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546100"/>
            <a:ext cx="189547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super gemalt, aber </a:t>
            </a:r>
            <a:r>
              <a:rPr lang="de-DE" altLang="de-DE" sz="1800" i="1" dirty="0"/>
              <a:t>falscher </a:t>
            </a:r>
            <a:r>
              <a:rPr lang="de-DE" altLang="de-DE" sz="1800" dirty="0"/>
              <a:t>Text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0070C0"/>
                </a:solidFill>
              </a:rPr>
              <a:t>„Vor einer Milliarde Jahren wurde uns das Leben geschenkt. Mach etwas daraus!“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Das Leben ist vor </a:t>
            </a:r>
            <a:r>
              <a:rPr lang="de-DE" altLang="de-DE" sz="1800" b="1" dirty="0">
                <a:sym typeface="Wingdings" panose="05000000000000000000" pitchFamily="2" charset="2"/>
              </a:rPr>
              <a:t>3,5 Milliarden </a:t>
            </a:r>
            <a:r>
              <a:rPr lang="de-DE" altLang="de-DE" sz="1800" dirty="0">
                <a:sym typeface="Wingdings" panose="05000000000000000000" pitchFamily="2" charset="2"/>
              </a:rPr>
              <a:t>Jahren entstanden, aber der persönliche Bezug erfordert eine persönliche Zeit, deshalb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B0F0"/>
                </a:solidFill>
                <a:sym typeface="Wingdings" panose="05000000000000000000" pitchFamily="2" charset="2"/>
              </a:rPr>
              <a:t>DU HAST NUR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B0F0"/>
                </a:solidFill>
                <a:sym typeface="Wingdings" panose="05000000000000000000" pitchFamily="2" charset="2"/>
              </a:rPr>
              <a:t>EIN LEBEN -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b="1" dirty="0">
                <a:solidFill>
                  <a:srgbClr val="00B0F0"/>
                </a:solidFill>
                <a:sym typeface="Wingdings" panose="05000000000000000000" pitchFamily="2" charset="2"/>
              </a:rPr>
              <a:t>MACH ETWAS DARAUS!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Wäre doch viel besser!</a:t>
            </a:r>
          </a:p>
        </p:txBody>
      </p:sp>
      <p:pic>
        <p:nvPicPr>
          <p:cNvPr id="25607" name="Grafik 16">
            <a:extLst>
              <a:ext uri="{FF2B5EF4-FFF2-40B4-BE49-F238E27FC236}">
                <a16:creationId xmlns:a16="http://schemas.microsoft.com/office/drawing/2014/main" id="{EC849590-686B-480F-8FA6-F23F1B41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584200"/>
            <a:ext cx="1408112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feld 10">
            <a:extLst>
              <a:ext uri="{FF2B5EF4-FFF2-40B4-BE49-F238E27FC236}">
                <a16:creationId xmlns:a16="http://schemas.microsoft.com/office/drawing/2014/main" id="{20C865C3-E7A4-4924-933C-002A3D341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38" y="544513"/>
            <a:ext cx="1808162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Super Text, schwer lesbar,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„Montessori Chemnitz“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viel zu groß!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Da hätte unten eine kleine Zeile gereicht, dafür den Text in Abschnitten anordnen, damit etwas vom Untergrund sichtbar bleibt,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Oder nur rote Schrift mit schwarzer Kontur ohne Zeilen-unterlegung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18">
            <a:extLst>
              <a:ext uri="{FF2B5EF4-FFF2-40B4-BE49-F238E27FC236}">
                <a16:creationId xmlns:a16="http://schemas.microsoft.com/office/drawing/2014/main" id="{B497D5E4-2C35-4748-B0A8-CC43FBBC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8"/>
            <a:ext cx="1222375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Grafik 2">
            <a:extLst>
              <a:ext uri="{FF2B5EF4-FFF2-40B4-BE49-F238E27FC236}">
                <a16:creationId xmlns:a16="http://schemas.microsoft.com/office/drawing/2014/main" id="{0505A4CA-0E3F-4007-BEDB-78CE3CF8B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8"/>
            <a:ext cx="152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feld 6">
            <a:extLst>
              <a:ext uri="{FF2B5EF4-FFF2-40B4-BE49-F238E27FC236}">
                <a16:creationId xmlns:a16="http://schemas.microsoft.com/office/drawing/2014/main" id="{4CFDCC02-926C-4C32-9113-B32710F49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NEGATIVE BEISPIELE			</a:t>
            </a:r>
            <a:endParaRPr lang="de-DE" altLang="de-DE">
              <a:solidFill>
                <a:srgbClr val="0070C0"/>
              </a:solidFill>
            </a:endParaRPr>
          </a:p>
        </p:txBody>
      </p:sp>
      <p:pic>
        <p:nvPicPr>
          <p:cNvPr id="27653" name="Grafik 1">
            <a:extLst>
              <a:ext uri="{FF2B5EF4-FFF2-40B4-BE49-F238E27FC236}">
                <a16:creationId xmlns:a16="http://schemas.microsoft.com/office/drawing/2014/main" id="{0011CF7E-F77E-4D82-9DC2-DCBA2A69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76250"/>
            <a:ext cx="3749675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D0A2A88-9ACE-4538-8B5C-FCAAF7237AD1}"/>
              </a:ext>
            </a:extLst>
          </p:cNvPr>
          <p:cNvSpPr/>
          <p:nvPr/>
        </p:nvSpPr>
        <p:spPr>
          <a:xfrm>
            <a:off x="5394325" y="404813"/>
            <a:ext cx="2562225" cy="6419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4961279C-BCFB-4E08-92FE-C49F4EF57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2012</a:t>
            </a:r>
          </a:p>
        </p:txBody>
      </p:sp>
      <p:sp>
        <p:nvSpPr>
          <p:cNvPr id="8195" name="Textfeld 1">
            <a:extLst>
              <a:ext uri="{FF2B5EF4-FFF2-40B4-BE49-F238E27FC236}">
                <a16:creationId xmlns:a16="http://schemas.microsoft.com/office/drawing/2014/main" id="{CB8624A0-3A67-49BE-8FC8-76A8134A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8913"/>
            <a:ext cx="89281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Arial" panose="020B0604020202020204" pitchFamily="34" charset="0"/>
              </a:rPr>
              <a:t>Kann ein Einzelner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Arial" panose="020B0604020202020204" pitchFamily="34" charset="0"/>
              </a:rPr>
              <a:t>die Gesellschaft verändern?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Arial" panose="020B0604020202020204" pitchFamily="34" charset="0"/>
              </a:rPr>
              <a:t>Womit beginnt Veränderung?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Arial" panose="020B0604020202020204" pitchFamily="34" charset="0"/>
              </a:rPr>
              <a:t>Wie kann die Veränderung Realität werden?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18">
            <a:extLst>
              <a:ext uri="{FF2B5EF4-FFF2-40B4-BE49-F238E27FC236}">
                <a16:creationId xmlns:a16="http://schemas.microsoft.com/office/drawing/2014/main" id="{D6A6CE39-B7B7-4CAE-BE92-F7F0B3F2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8"/>
            <a:ext cx="1222375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Grafik 2">
            <a:extLst>
              <a:ext uri="{FF2B5EF4-FFF2-40B4-BE49-F238E27FC236}">
                <a16:creationId xmlns:a16="http://schemas.microsoft.com/office/drawing/2014/main" id="{E19C1BE6-1426-4C44-81D8-03ABC86C2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125538"/>
            <a:ext cx="12509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feld 6">
            <a:extLst>
              <a:ext uri="{FF2B5EF4-FFF2-40B4-BE49-F238E27FC236}">
                <a16:creationId xmlns:a16="http://schemas.microsoft.com/office/drawing/2014/main" id="{913E78E9-3EA2-4F00-93EC-B87870497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NEGATIVE BEISPIELE</a:t>
            </a:r>
          </a:p>
        </p:txBody>
      </p:sp>
      <p:sp>
        <p:nvSpPr>
          <p:cNvPr id="29701" name="Textfeld 7">
            <a:extLst>
              <a:ext uri="{FF2B5EF4-FFF2-40B4-BE49-F238E27FC236}">
                <a16:creationId xmlns:a16="http://schemas.microsoft.com/office/drawing/2014/main" id="{ADC0DCEF-9510-442D-82E5-8AF064D51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84200"/>
            <a:ext cx="14462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 </a:t>
            </a:r>
            <a:r>
              <a:rPr lang="de-DE" altLang="de-DE" sz="1800" dirty="0"/>
              <a:t>Zu viele Symbole, die Internet-Figuren tragen nichts zur Botschaft bei, sie verwirren im Gegenteil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29703" name="Textfeld 9">
            <a:extLst>
              <a:ext uri="{FF2B5EF4-FFF2-40B4-BE49-F238E27FC236}">
                <a16:creationId xmlns:a16="http://schemas.microsoft.com/office/drawing/2014/main" id="{7B4219EF-0439-4623-8EE4-FEC6E2D63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-15875"/>
            <a:ext cx="1733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Zu viele Symbole, unklare Botschaft</a:t>
            </a:r>
          </a:p>
        </p:txBody>
      </p:sp>
      <p:pic>
        <p:nvPicPr>
          <p:cNvPr id="29704" name="Grafik 1">
            <a:extLst>
              <a:ext uri="{FF2B5EF4-FFF2-40B4-BE49-F238E27FC236}">
                <a16:creationId xmlns:a16="http://schemas.microsoft.com/office/drawing/2014/main" id="{F4A5F995-5039-4277-A60A-93F87634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715963"/>
            <a:ext cx="36433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feld 1">
            <a:extLst>
              <a:ext uri="{FF2B5EF4-FFF2-40B4-BE49-F238E27FC236}">
                <a16:creationId xmlns:a16="http://schemas.microsoft.com/office/drawing/2014/main" id="{A1F7EF1E-3159-4F92-8AEA-98B1E57B7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300" y="4959350"/>
            <a:ext cx="12557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Figuren </a:t>
            </a:r>
            <a:r>
              <a:rPr lang="de-DE" altLang="de-DE" sz="1800" dirty="0">
                <a:sym typeface="Wingdings" panose="05000000000000000000" pitchFamily="2" charset="2"/>
              </a:rPr>
              <a:t> </a:t>
            </a:r>
            <a:r>
              <a:rPr lang="de-DE" altLang="de-DE" sz="1800" dirty="0"/>
              <a:t>sind zu klein und zu dick,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/>
              <a:t>wirken wie Kleinkinder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feld 6">
            <a:extLst>
              <a:ext uri="{FF2B5EF4-FFF2-40B4-BE49-F238E27FC236}">
                <a16:creationId xmlns:a16="http://schemas.microsoft.com/office/drawing/2014/main" id="{70DC788B-C491-48F3-8788-277FAC05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313" y="6407150"/>
            <a:ext cx="9144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POSITIVE BEISPIELE			</a:t>
            </a:r>
            <a:endParaRPr lang="de-DE" altLang="de-DE">
              <a:solidFill>
                <a:srgbClr val="0070C0"/>
              </a:solidFill>
            </a:endParaRPr>
          </a:p>
        </p:txBody>
      </p:sp>
      <p:pic>
        <p:nvPicPr>
          <p:cNvPr id="31747" name="Grafik 6">
            <a:extLst>
              <a:ext uri="{FF2B5EF4-FFF2-40B4-BE49-F238E27FC236}">
                <a16:creationId xmlns:a16="http://schemas.microsoft.com/office/drawing/2014/main" id="{16308178-C00A-4D5F-B0F3-2D2810377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-22225"/>
            <a:ext cx="1060450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Grafik 4">
            <a:extLst>
              <a:ext uri="{FF2B5EF4-FFF2-40B4-BE49-F238E27FC236}">
                <a16:creationId xmlns:a16="http://schemas.microsoft.com/office/drawing/2014/main" id="{54AF063F-BAF9-430C-A8D6-5B0BCAE5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Grafik 2">
            <a:extLst>
              <a:ext uri="{FF2B5EF4-FFF2-40B4-BE49-F238E27FC236}">
                <a16:creationId xmlns:a16="http://schemas.microsoft.com/office/drawing/2014/main" id="{B4E0BEB6-2796-4B89-8D28-44E756700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175"/>
            <a:ext cx="108108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Grafik 2">
            <a:extLst>
              <a:ext uri="{FF2B5EF4-FFF2-40B4-BE49-F238E27FC236}">
                <a16:creationId xmlns:a16="http://schemas.microsoft.com/office/drawing/2014/main" id="{50DDBB9F-108F-4980-AA69-1DDD1C385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3175"/>
            <a:ext cx="1084263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Grafik 1">
            <a:extLst>
              <a:ext uri="{FF2B5EF4-FFF2-40B4-BE49-F238E27FC236}">
                <a16:creationId xmlns:a16="http://schemas.microsoft.com/office/drawing/2014/main" id="{63A52C3D-8A4F-4CEF-9433-A9ABBD649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-52388"/>
            <a:ext cx="1116012" cy="650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Grafik 6">
            <a:extLst>
              <a:ext uri="{FF2B5EF4-FFF2-40B4-BE49-F238E27FC236}">
                <a16:creationId xmlns:a16="http://schemas.microsoft.com/office/drawing/2014/main" id="{00019F8A-F0BB-4EDA-ABEE-853B955D76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0"/>
            <a:ext cx="111601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Grafik 2">
            <a:extLst>
              <a:ext uri="{FF2B5EF4-FFF2-40B4-BE49-F238E27FC236}">
                <a16:creationId xmlns:a16="http://schemas.microsoft.com/office/drawing/2014/main" id="{777B6FB8-79E4-4D6B-B42A-EFD36940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-22225"/>
            <a:ext cx="1060450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Grafik 6">
            <a:extLst>
              <a:ext uri="{FF2B5EF4-FFF2-40B4-BE49-F238E27FC236}">
                <a16:creationId xmlns:a16="http://schemas.microsoft.com/office/drawing/2014/main" id="{08CCBD03-E366-4859-B2AF-75C37923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-4763"/>
            <a:ext cx="1060450" cy="645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6">
            <a:extLst>
              <a:ext uri="{FF2B5EF4-FFF2-40B4-BE49-F238E27FC236}">
                <a16:creationId xmlns:a16="http://schemas.microsoft.com/office/drawing/2014/main" id="{15C02F93-42E5-4925-A5E8-746B429AA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</a:rPr>
              <a:t>POSITIVE BEISPIELE			</a:t>
            </a:r>
            <a:endParaRPr lang="de-DE" altLang="de-DE">
              <a:solidFill>
                <a:srgbClr val="0070C0"/>
              </a:solidFill>
            </a:endParaRPr>
          </a:p>
        </p:txBody>
      </p:sp>
      <p:pic>
        <p:nvPicPr>
          <p:cNvPr id="33795" name="Grafik 7">
            <a:extLst>
              <a:ext uri="{FF2B5EF4-FFF2-40B4-BE49-F238E27FC236}">
                <a16:creationId xmlns:a16="http://schemas.microsoft.com/office/drawing/2014/main" id="{4655DF2B-8720-44BA-9AB6-101B8028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23875"/>
            <a:ext cx="1258888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Grafik 3">
            <a:extLst>
              <a:ext uri="{FF2B5EF4-FFF2-40B4-BE49-F238E27FC236}">
                <a16:creationId xmlns:a16="http://schemas.microsoft.com/office/drawing/2014/main" id="{6019ED58-4E03-4EAF-A55F-C30DC81C5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523875"/>
            <a:ext cx="1189037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 descr="D:\Eigene Dateien\aktion c\Kunstprojekt WORKSHOP Montessori Entdecker\DKHW ESZC 2020\Banner ESZC klein\Verantwortung tragen.JPG">
            <a:extLst>
              <a:ext uri="{FF2B5EF4-FFF2-40B4-BE49-F238E27FC236}">
                <a16:creationId xmlns:a16="http://schemas.microsoft.com/office/drawing/2014/main" id="{8DBBCC18-8B43-40B2-979A-B00D8775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-11113"/>
            <a:ext cx="1287462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D:\Eigene Dateien\aktion c\Kunstprojekt WORKSHOP Montessori Entdecker\DKHW ESZC 2020\Banner ESZC klein\Handy.JPG">
            <a:extLst>
              <a:ext uri="{FF2B5EF4-FFF2-40B4-BE49-F238E27FC236}">
                <a16:creationId xmlns:a16="http://schemas.microsoft.com/office/drawing/2014/main" id="{D5D8E83A-AF68-405F-B5E6-5D3714FC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-9525"/>
            <a:ext cx="1287462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Grafik 3">
            <a:extLst>
              <a:ext uri="{FF2B5EF4-FFF2-40B4-BE49-F238E27FC236}">
                <a16:creationId xmlns:a16="http://schemas.microsoft.com/office/drawing/2014/main" id="{689A609E-D562-421D-A470-4602A6E69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523875"/>
            <a:ext cx="1189037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">
            <a:extLst>
              <a:ext uri="{FF2B5EF4-FFF2-40B4-BE49-F238E27FC236}">
                <a16:creationId xmlns:a16="http://schemas.microsoft.com/office/drawing/2014/main" id="{182E0F91-A0F1-4916-809F-84D40963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0"/>
            <a:ext cx="1189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3">
            <a:extLst>
              <a:ext uri="{FF2B5EF4-FFF2-40B4-BE49-F238E27FC236}">
                <a16:creationId xmlns:a16="http://schemas.microsoft.com/office/drawing/2014/main" id="{B482A119-F894-4014-A38C-BB0BB2FD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1113"/>
            <a:ext cx="1190625" cy="68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Keith Haring - Collage - 1000 Teile - EUROGRAPHICS Puzzle online kaufen">
            <a:extLst>
              <a:ext uri="{FF2B5EF4-FFF2-40B4-BE49-F238E27FC236}">
                <a16:creationId xmlns:a16="http://schemas.microsoft.com/office/drawing/2014/main" id="{2BDF65A5-F245-4A70-97AB-4B37BC6C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Grafik 1">
            <a:extLst>
              <a:ext uri="{FF2B5EF4-FFF2-40B4-BE49-F238E27FC236}">
                <a16:creationId xmlns:a16="http://schemas.microsoft.com/office/drawing/2014/main" id="{256BA524-E876-4D3B-90C9-2F7B7EE8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694113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omage to Keith Haring Acrobats II Art Print by vintagetroto | Society6">
            <a:extLst>
              <a:ext uri="{FF2B5EF4-FFF2-40B4-BE49-F238E27FC236}">
                <a16:creationId xmlns:a16="http://schemas.microsoft.com/office/drawing/2014/main" id="{76662CAC-0DAF-4DD7-957A-A7932DE5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850"/>
            <a:ext cx="7308850" cy="730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Grafik 6">
            <a:extLst>
              <a:ext uri="{FF2B5EF4-FFF2-40B4-BE49-F238E27FC236}">
                <a16:creationId xmlns:a16="http://schemas.microsoft.com/office/drawing/2014/main" id="{FB37CFE5-4B29-4B0A-8629-8F70D713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800475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Grafik 7">
            <a:extLst>
              <a:ext uri="{FF2B5EF4-FFF2-40B4-BE49-F238E27FC236}">
                <a16:creationId xmlns:a16="http://schemas.microsoft.com/office/drawing/2014/main" id="{0AD1C7FA-EB57-46C5-BCDE-6F8B310D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175"/>
            <a:ext cx="45720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Grafik 9">
            <a:extLst>
              <a:ext uri="{FF2B5EF4-FFF2-40B4-BE49-F238E27FC236}">
                <a16:creationId xmlns:a16="http://schemas.microsoft.com/office/drawing/2014/main" id="{B8697871-DFE2-4939-89E7-7F2C64F1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1113"/>
            <a:ext cx="341312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F0EF8B11-FF58-460D-BCC9-7FD965551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72473"/>
            <a:ext cx="9468544" cy="104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48F90563-5F86-412D-9D19-B6E05B58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DBF255-AC0E-4495-8809-D1968724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" y="116632"/>
            <a:ext cx="3096344" cy="30963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2C6223-A8DA-4213-B1A7-A83E4E4C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299" y="3312011"/>
            <a:ext cx="3983203" cy="39832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6916BC-595E-45AD-9875-A0C8CBF2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21" y="2757845"/>
            <a:ext cx="4125507" cy="41255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AC24EC-490F-4CD4-B75F-AFA18F156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55" y="116632"/>
            <a:ext cx="2852936" cy="28529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7C7233-0810-4A72-AEE9-B3B500AA4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55" y="156102"/>
            <a:ext cx="2927261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775A92-AF2E-456F-9221-BFB4488C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99392"/>
            <a:ext cx="5829300" cy="457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A23B82-2080-41C2-9A4E-9106EC666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8334"/>
            <a:ext cx="5066220" cy="37996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B168A4-E1BE-4015-BA57-F2B734F3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-3577"/>
            <a:ext cx="3419872" cy="323813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073D38-F082-4ADF-8EC0-CCC5D8EE8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8" y="4267946"/>
            <a:ext cx="3577788" cy="25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D2BCDD1-80EC-4011-823D-64549540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" y="0"/>
            <a:ext cx="9180453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1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4578DB51-E28E-4125-B059-B64E866F2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2012</a:t>
            </a:r>
          </a:p>
        </p:txBody>
      </p:sp>
      <p:pic>
        <p:nvPicPr>
          <p:cNvPr id="9219" name="Grafik 2">
            <a:extLst>
              <a:ext uri="{FF2B5EF4-FFF2-40B4-BE49-F238E27FC236}">
                <a16:creationId xmlns:a16="http://schemas.microsoft.com/office/drawing/2014/main" id="{DEA535FE-75B6-4A15-8AE2-DBA77071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Grafik 3">
            <a:extLst>
              <a:ext uri="{FF2B5EF4-FFF2-40B4-BE49-F238E27FC236}">
                <a16:creationId xmlns:a16="http://schemas.microsoft.com/office/drawing/2014/main" id="{2E8852E6-67F4-4EFC-AFD4-A7E5D37B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397668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Grafik 4">
            <a:extLst>
              <a:ext uri="{FF2B5EF4-FFF2-40B4-BE49-F238E27FC236}">
                <a16:creationId xmlns:a16="http://schemas.microsoft.com/office/drawing/2014/main" id="{02A38E78-1057-42AE-A2D5-1E873460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EAEA27-DDFC-4F63-AAB7-C01917C27971}"/>
              </a:ext>
            </a:extLst>
          </p:cNvPr>
          <p:cNvSpPr txBox="1"/>
          <p:nvPr/>
        </p:nvSpPr>
        <p:spPr>
          <a:xfrm>
            <a:off x="3203575" y="5657850"/>
            <a:ext cx="5940425" cy="120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de-DE" dirty="0"/>
              <a:t>Die Idee der Stolpersteine stammt von </a:t>
            </a:r>
            <a:r>
              <a:rPr lang="de-DE" b="1" dirty="0"/>
              <a:t>Gunter </a:t>
            </a:r>
            <a:r>
              <a:rPr lang="de-DE" b="1" dirty="0" err="1"/>
              <a:t>Demmig</a:t>
            </a:r>
            <a:r>
              <a:rPr lang="de-DE" b="1" dirty="0"/>
              <a:t> </a:t>
            </a:r>
            <a:r>
              <a:rPr lang="de-DE" dirty="0"/>
              <a:t>(geb. 1947 in Berlin). Seit 1992 wurden in 30 Ländern über 90.000 Stolpersteine verlegt. Die 10x10 cm großen Steine werden in Handarbeit gefertigt und bündig im Boden verlegt.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CF128C-F642-4732-8F88-A1FEEEAFE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6" y="-85165"/>
            <a:ext cx="7042557" cy="70425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90D2B0-538F-4C03-B584-FC8DC7214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37" y="-16351"/>
            <a:ext cx="2653263" cy="26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25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881738-96E3-42E3-B747-9B38D4422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16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66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739C1C-FF71-4C99-A9AE-99749126E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775A92-AF2E-456F-9221-BFB4488C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99392"/>
            <a:ext cx="5829300" cy="457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A23B82-2080-41C2-9A4E-9106EC666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58334"/>
            <a:ext cx="5066220" cy="37996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B168A4-E1BE-4015-BA57-F2B734F3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-3577"/>
            <a:ext cx="3419872" cy="32381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6F40A0-180A-4CDD-9A7F-23B2B09FC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3747" y="3869348"/>
            <a:ext cx="2542491" cy="33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28D141-E178-4C71-9A54-680764AD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" y="0"/>
            <a:ext cx="8924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9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76EC70F-102A-472B-A9E5-143BCC967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2">
            <a:extLst>
              <a:ext uri="{FF2B5EF4-FFF2-40B4-BE49-F238E27FC236}">
                <a16:creationId xmlns:a16="http://schemas.microsoft.com/office/drawing/2014/main" id="{2F2D0ABC-7E35-4BE2-A392-404D9416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396" y="0"/>
            <a:ext cx="10746432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ildergebnis für menschen typen silhouetten">
            <a:extLst>
              <a:ext uri="{FF2B5EF4-FFF2-40B4-BE49-F238E27FC236}">
                <a16:creationId xmlns:a16="http://schemas.microsoft.com/office/drawing/2014/main" id="{24E8A610-872F-4318-8BA7-2C0B2964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Ähnliches Foto">
            <a:extLst>
              <a:ext uri="{FF2B5EF4-FFF2-40B4-BE49-F238E27FC236}">
                <a16:creationId xmlns:a16="http://schemas.microsoft.com/office/drawing/2014/main" id="{83CB7443-9862-4989-B7EF-78EFAD2D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59432"/>
            <a:ext cx="8928992" cy="819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67F4D1C-E8C7-4764-9CB7-428C263B9211}"/>
              </a:ext>
            </a:extLst>
          </p:cNvPr>
          <p:cNvSpPr/>
          <p:nvPr/>
        </p:nvSpPr>
        <p:spPr>
          <a:xfrm>
            <a:off x="0" y="260648"/>
            <a:ext cx="9144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Und wenn der EINZELNE eine 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Schülerin / ein Schüler ist</a:t>
            </a:r>
            <a:endParaRPr lang="de-DE" altLang="de-DE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de-DE" altLang="de-DE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Wie können sich Schüler Gehör verschaffen?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Welche Botschaft würde registriert? </a:t>
            </a:r>
          </a:p>
          <a:p>
            <a:pPr algn="ctr" eaLnBrk="1" hangingPunct="1"/>
            <a:endParaRPr lang="de-DE" altLang="de-DE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Ein Plakat?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Ein Flugblatt?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Graffiti an Gebäuden?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Telefonanrufe an beliebige Nummern?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Anonyme Briefe verteilen?</a:t>
            </a:r>
          </a:p>
          <a:p>
            <a:pPr algn="ctr" eaLnBrk="1" hangingPunct="1"/>
            <a:r>
              <a:rPr lang="de-DE" altLang="de-DE" sz="3200" b="1" dirty="0">
                <a:solidFill>
                  <a:srgbClr val="0070C0"/>
                </a:solidFill>
                <a:latin typeface="Arial" panose="020B0604020202020204" pitchFamily="34" charset="0"/>
              </a:rPr>
              <a:t>Eine Demonstration?</a:t>
            </a:r>
          </a:p>
          <a:p>
            <a:pPr algn="ctr" eaLnBrk="1" hangingPunct="1"/>
            <a:endParaRPr lang="de-DE" altLang="de-DE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de-DE" altLang="de-DE" sz="3200" b="1" dirty="0">
                <a:solidFill>
                  <a:srgbClr val="C00000"/>
                </a:solidFill>
                <a:latin typeface="Arial" panose="020B0604020202020204" pitchFamily="34" charset="0"/>
              </a:rPr>
              <a:t>…oder ein Banner am Rathaus?</a:t>
            </a:r>
          </a:p>
          <a:p>
            <a:pPr algn="ctr" eaLnBrk="1" hangingPunct="1"/>
            <a:endParaRPr lang="de-DE" altLang="de-DE" sz="32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7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B0EA09EB-2354-4657-A898-1AC56580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1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latin typeface="Arial" panose="020B0604020202020204" pitchFamily="34" charset="0"/>
              </a:rPr>
              <a:t>Rathausbanner zum  Chemnitzer Friedenstag 2022</a:t>
            </a:r>
          </a:p>
        </p:txBody>
      </p:sp>
      <p:pic>
        <p:nvPicPr>
          <p:cNvPr id="5123" name="Grafik 4">
            <a:extLst>
              <a:ext uri="{FF2B5EF4-FFF2-40B4-BE49-F238E27FC236}">
                <a16:creationId xmlns:a16="http://schemas.microsoft.com/office/drawing/2014/main" id="{0595F670-FD17-4421-9477-9562582E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8F685B03-17DC-4C89-B6FA-E1EC2E85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0613"/>
            <a:ext cx="914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</a:rPr>
              <a:t>Banner an der Galerie Roter Turm zum Chemnitzer Friedenstag</a:t>
            </a:r>
          </a:p>
        </p:txBody>
      </p:sp>
      <p:pic>
        <p:nvPicPr>
          <p:cNvPr id="7171" name="Grafik 4">
            <a:extLst>
              <a:ext uri="{FF2B5EF4-FFF2-40B4-BE49-F238E27FC236}">
                <a16:creationId xmlns:a16="http://schemas.microsoft.com/office/drawing/2014/main" id="{566BE2D6-B1BB-47E7-A4A3-7AA597C2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9144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4AF8963-3955-42D2-AA99-A1E294DE94AE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de-DE" sz="2000" b="1" dirty="0">
                <a:latin typeface="Bradley Hand ITC" panose="03070402050302030203" pitchFamily="66" charset="0"/>
              </a:rPr>
              <a:t>Bannereinsatz für eine Demokratiekonferenz in Chemnitz</a:t>
            </a:r>
          </a:p>
        </p:txBody>
      </p:sp>
      <p:pic>
        <p:nvPicPr>
          <p:cNvPr id="8195" name="Grafik 2">
            <a:extLst>
              <a:ext uri="{FF2B5EF4-FFF2-40B4-BE49-F238E27FC236}">
                <a16:creationId xmlns:a16="http://schemas.microsoft.com/office/drawing/2014/main" id="{666F30EB-34B6-4109-AF65-C1A6440D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>
            <a:extLst>
              <a:ext uri="{FF2B5EF4-FFF2-40B4-BE49-F238E27FC236}">
                <a16:creationId xmlns:a16="http://schemas.microsoft.com/office/drawing/2014/main" id="{66ED4A67-4546-4C93-A029-ACE6C1C71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2012</a:t>
            </a:r>
          </a:p>
        </p:txBody>
      </p:sp>
      <p:sp>
        <p:nvSpPr>
          <p:cNvPr id="8195" name="Textfeld 1">
            <a:extLst>
              <a:ext uri="{FF2B5EF4-FFF2-40B4-BE49-F238E27FC236}">
                <a16:creationId xmlns:a16="http://schemas.microsoft.com/office/drawing/2014/main" id="{F984C97B-276E-4480-A90F-5CF8640E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8913"/>
            <a:ext cx="8928100" cy="4094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3600" b="1" dirty="0">
                <a:solidFill>
                  <a:srgbClr val="0070C0"/>
                </a:solidFill>
              </a:rPr>
              <a:t>Warum Stefan Heym ?</a:t>
            </a:r>
          </a:p>
          <a:p>
            <a:pPr marL="571500" indent="-571500">
              <a:buFontTx/>
              <a:buChar char="-"/>
              <a:defRPr/>
            </a:pPr>
            <a:r>
              <a:rPr lang="de-DE" altLang="de-DE" sz="3200" dirty="0">
                <a:solidFill>
                  <a:srgbClr val="0070C0"/>
                </a:solidFill>
              </a:rPr>
              <a:t>einer der bedeutendsten deutschen Schriftsteller des 20. Jh., in Chemnitz geboren</a:t>
            </a:r>
          </a:p>
          <a:p>
            <a:pPr marL="571500" indent="-571500">
              <a:buFontTx/>
              <a:buChar char="-"/>
              <a:defRPr/>
            </a:pPr>
            <a:r>
              <a:rPr lang="de-DE" altLang="de-DE" sz="3200" dirty="0">
                <a:solidFill>
                  <a:srgbClr val="0070C0"/>
                </a:solidFill>
              </a:rPr>
              <a:t>ein Jahrhundertleben 1913-2001</a:t>
            </a:r>
          </a:p>
          <a:p>
            <a:pPr marL="571500" indent="-571500">
              <a:buFontTx/>
              <a:buChar char="-"/>
              <a:defRPr/>
            </a:pPr>
            <a:r>
              <a:rPr lang="de-DE" altLang="de-DE" sz="3200" dirty="0">
                <a:solidFill>
                  <a:srgbClr val="0070C0"/>
                </a:solidFill>
              </a:rPr>
              <a:t>Dissident in drei Systemen (Nazis, USA, DDR)</a:t>
            </a:r>
          </a:p>
          <a:p>
            <a:pPr marL="571500" indent="-571500">
              <a:buFontTx/>
              <a:buChar char="-"/>
              <a:defRPr/>
            </a:pPr>
            <a:r>
              <a:rPr lang="de-DE" altLang="de-DE" sz="3200" dirty="0">
                <a:solidFill>
                  <a:srgbClr val="0070C0"/>
                </a:solidFill>
              </a:rPr>
              <a:t>aktiv als Schüler in die Öffentlichkeit getreten</a:t>
            </a:r>
          </a:p>
          <a:p>
            <a:pPr marL="571500" indent="-571500">
              <a:buFontTx/>
              <a:buChar char="-"/>
              <a:defRPr/>
            </a:pPr>
            <a:r>
              <a:rPr lang="de-DE" altLang="de-DE" sz="3200" dirty="0">
                <a:solidFill>
                  <a:srgbClr val="0070C0"/>
                </a:solidFill>
              </a:rPr>
              <a:t>durch die Umstände der Zeit getrieben</a:t>
            </a:r>
          </a:p>
          <a:p>
            <a:pPr marL="571500" indent="-571500">
              <a:buFontTx/>
              <a:buChar char="-"/>
              <a:defRPr/>
            </a:pPr>
            <a:r>
              <a:rPr lang="de-DE" altLang="de-DE" sz="3200" dirty="0">
                <a:solidFill>
                  <a:srgbClr val="0070C0"/>
                </a:solidFill>
              </a:rPr>
              <a:t>sich selbst treu geblieben</a:t>
            </a:r>
          </a:p>
        </p:txBody>
      </p:sp>
      <p:pic>
        <p:nvPicPr>
          <p:cNvPr id="28676" name="Grafik 1">
            <a:extLst>
              <a:ext uri="{FF2B5EF4-FFF2-40B4-BE49-F238E27FC236}">
                <a16:creationId xmlns:a16="http://schemas.microsoft.com/office/drawing/2014/main" id="{B56CC3E5-51D6-4064-A5AD-43B34172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508500"/>
            <a:ext cx="20701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Grafik 2">
            <a:extLst>
              <a:ext uri="{FF2B5EF4-FFF2-40B4-BE49-F238E27FC236}">
                <a16:creationId xmlns:a16="http://schemas.microsoft.com/office/drawing/2014/main" id="{EAC9A263-8E91-4F36-B439-B2A87F96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508500"/>
            <a:ext cx="15684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Grafik 3">
            <a:extLst>
              <a:ext uri="{FF2B5EF4-FFF2-40B4-BE49-F238E27FC236}">
                <a16:creationId xmlns:a16="http://schemas.microsoft.com/office/drawing/2014/main" id="{6D2AEF68-0437-4B96-8BBA-5FF8EDCD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4508500"/>
            <a:ext cx="16335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Grafik 4">
            <a:extLst>
              <a:ext uri="{FF2B5EF4-FFF2-40B4-BE49-F238E27FC236}">
                <a16:creationId xmlns:a16="http://schemas.microsoft.com/office/drawing/2014/main" id="{D95C6BB0-21EA-4C9C-9446-BF6AB57B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4508500"/>
            <a:ext cx="19621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Grafik 5">
            <a:extLst>
              <a:ext uri="{FF2B5EF4-FFF2-40B4-BE49-F238E27FC236}">
                <a16:creationId xmlns:a16="http://schemas.microsoft.com/office/drawing/2014/main" id="{4863EEEF-9A33-4F6B-B06F-BD5C5486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508500"/>
            <a:ext cx="152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2">
            <a:extLst>
              <a:ext uri="{FF2B5EF4-FFF2-40B4-BE49-F238E27FC236}">
                <a16:creationId xmlns:a16="http://schemas.microsoft.com/office/drawing/2014/main" id="{64495A21-ABB5-4C94-962A-0E4E683D0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177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Grafik 4">
            <a:extLst>
              <a:ext uri="{FF2B5EF4-FFF2-40B4-BE49-F238E27FC236}">
                <a16:creationId xmlns:a16="http://schemas.microsoft.com/office/drawing/2014/main" id="{BD57743B-27B6-49A6-8030-8F54E40C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117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Grafik 8">
            <a:extLst>
              <a:ext uri="{FF2B5EF4-FFF2-40B4-BE49-F238E27FC236}">
                <a16:creationId xmlns:a16="http://schemas.microsoft.com/office/drawing/2014/main" id="{D617D5A1-18A0-4B31-A01F-02A2CDCC7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50" y="-3043"/>
            <a:ext cx="11795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6">
            <a:extLst>
              <a:ext uri="{FF2B5EF4-FFF2-40B4-BE49-F238E27FC236}">
                <a16:creationId xmlns:a16="http://schemas.microsoft.com/office/drawing/2014/main" id="{2E83ED6E-3A72-4112-B252-BD3DDA55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29" y="0"/>
            <a:ext cx="1260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8B6020BA-15EB-410F-B636-6E79DB70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12" y="0"/>
            <a:ext cx="1260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4">
            <a:extLst>
              <a:ext uri="{FF2B5EF4-FFF2-40B4-BE49-F238E27FC236}">
                <a16:creationId xmlns:a16="http://schemas.microsoft.com/office/drawing/2014/main" id="{1D8F43FC-594E-4261-A07A-5C309E67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47" y="-3042"/>
            <a:ext cx="1258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">
            <a:extLst>
              <a:ext uri="{FF2B5EF4-FFF2-40B4-BE49-F238E27FC236}">
                <a16:creationId xmlns:a16="http://schemas.microsoft.com/office/drawing/2014/main" id="{A61D79D3-B0A6-4CAC-AA70-8274EFF5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54" y="-1"/>
            <a:ext cx="13645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Office PowerPoint</Application>
  <PresentationFormat>Bildschirmpräsentation (4:3)</PresentationFormat>
  <Paragraphs>86</Paragraphs>
  <Slides>38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Bradley Hand ITC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Gerald</dc:creator>
  <cp:lastModifiedBy>Gerald</cp:lastModifiedBy>
  <cp:revision>414</cp:revision>
  <cp:lastPrinted>2024-09-26T07:17:30Z</cp:lastPrinted>
  <dcterms:created xsi:type="dcterms:W3CDTF">2017-08-03T13:42:47Z</dcterms:created>
  <dcterms:modified xsi:type="dcterms:W3CDTF">2024-12-04T13:39:34Z</dcterms:modified>
</cp:coreProperties>
</file>